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8.jpg"/><Relationship Id="rId5" Type="http://schemas.openxmlformats.org/officeDocument/2006/relationships/image" Target="../media/image10.jpg"/><Relationship Id="rId6" Type="http://schemas.openxmlformats.org/officeDocument/2006/relationships/image" Target="../media/image7.jpg"/><Relationship Id="rId7"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Safu nyembamba sana ya taa kwanza</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Wacha iwe kavu, kisha ongeza kijivu nyepesi</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Acha hiyo ikauke, kisha ongeza kijivu giza</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Kisha ongeza kijivu giza zaidi</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Picha ya marejeleo</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Rangi hapa</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Misingi ya uchoraji wa rangi ya maji - Apple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Watercolor hufanya kazi vyema zaidi unapopaka rangi kutoka mwanga hadi gizaHii ni kinyume cha kuchora. Laha-kazi hii ni ya kukusaidia kuona maumbo tofauti ya mwanga na giza katika vitu. Ikiwa hii ni mara yako ya kwanza, tumia tu tabaka nyembamba za rangi sawa. Vinginevyo, jaribu kutoka rangi ya joto, kama chungwa hafifu, hadi rangi ya baridi, kama zambarau iliyokolea.</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Misingi ya uchoraji wa rangi ya maji - Orange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Watercolor hufanya kazi vyema zaidi unapopaka rangi kutoka mwanga hadi gizaHii ni kinyume cha kuchora. Laha kazi hii ni ya kukusaidia kuona maumbo tofauti ya mwanga na giza katika vitu.Kama hii ni mara yako ya kwanza, tumia tu tabaka nyembamba za rangi sawa. Vinginevyo, jaribu kutoka rangi ya joto, kama chungwa hafifu, hadi rangi ya baridi, kama zambarau iliyokolea.</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Safu nyembamba sana ya taa kwanza</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Wacha iwe kavu, kisha ongeza kijivu nyepesi</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Picha ya marejeleo</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Rangi hapa</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Acha hiyo ikauke, kisha ongeza kijivu giza</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Kisha ongeza kijivu giza zaidi</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